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3048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Me </a:t>
            </a:r>
            <a:r>
              <a:rPr lang="en-US" dirty="0" err="1" smtClean="0">
                <a:solidFill>
                  <a:srgbClr val="92D050"/>
                </a:solidFill>
              </a:rPr>
              <a:t>llamo</a:t>
            </a:r>
            <a:r>
              <a:rPr lang="en-US" dirty="0" smtClean="0">
                <a:solidFill>
                  <a:srgbClr val="92D050"/>
                </a:solidFill>
              </a:rPr>
              <a:t> __________ </a:t>
            </a:r>
            <a:r>
              <a:rPr lang="en-US" dirty="0" err="1" smtClean="0">
                <a:solidFill>
                  <a:srgbClr val="92D050"/>
                </a:solidFill>
              </a:rPr>
              <a:t>Clase</a:t>
            </a:r>
            <a:r>
              <a:rPr lang="en-US" dirty="0" smtClean="0">
                <a:solidFill>
                  <a:srgbClr val="92D050"/>
                </a:solidFill>
              </a:rPr>
              <a:t> 702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</a:t>
            </a:r>
            <a:r>
              <a:rPr lang="en-US" dirty="0" err="1" smtClean="0">
                <a:solidFill>
                  <a:srgbClr val="92D050"/>
                </a:solidFill>
              </a:rPr>
              <a:t>fecha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es</a:t>
            </a:r>
            <a:r>
              <a:rPr lang="en-US" dirty="0" smtClean="0">
                <a:solidFill>
                  <a:srgbClr val="92D050"/>
                </a:solidFill>
              </a:rPr>
              <a:t> 22 de mayo el 2014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8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33CC"/>
                </a:solidFill>
              </a:rPr>
              <a:t>Proposito</a:t>
            </a:r>
            <a:r>
              <a:rPr lang="en-US" sz="3200" dirty="0" smtClean="0">
                <a:solidFill>
                  <a:srgbClr val="FF33CC"/>
                </a:solidFill>
              </a:rPr>
              <a:t> # 85: </a:t>
            </a:r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repasamos</a:t>
            </a:r>
            <a:r>
              <a:rPr lang="en-US" sz="3200" dirty="0" smtClean="0"/>
              <a:t> para el EXAMEN CAPITULO 4 del MARTES?</a:t>
            </a:r>
          </a:p>
          <a:p>
            <a:r>
              <a:rPr lang="en-US" sz="3200" dirty="0" err="1" smtClean="0">
                <a:solidFill>
                  <a:srgbClr val="FF33CC"/>
                </a:solidFill>
              </a:rPr>
              <a:t>Actividad</a:t>
            </a:r>
            <a:r>
              <a:rPr lang="en-US" sz="3200" dirty="0" smtClean="0">
                <a:solidFill>
                  <a:srgbClr val="FF33CC"/>
                </a:solidFill>
              </a:rPr>
              <a:t> </a:t>
            </a:r>
            <a:r>
              <a:rPr lang="en-US" sz="3200" dirty="0" err="1" smtClean="0">
                <a:solidFill>
                  <a:srgbClr val="FF33CC"/>
                </a:solidFill>
              </a:rPr>
              <a:t>Inicial: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Aprendes</a:t>
            </a:r>
            <a:r>
              <a:rPr lang="en-US" sz="3200" dirty="0" smtClean="0"/>
              <a:t>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 en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los </a:t>
            </a:r>
            <a:r>
              <a:rPr lang="en-US" sz="3200" dirty="0" err="1" smtClean="0"/>
              <a:t>alumnos</a:t>
            </a:r>
            <a:r>
              <a:rPr lang="en-US" sz="3200" dirty="0" smtClean="0"/>
              <a:t> en la cafeteria?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/>
              <a:t>V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a </a:t>
            </a:r>
            <a:r>
              <a:rPr lang="en-US" sz="3200" dirty="0" err="1" smtClean="0"/>
              <a:t>sus</a:t>
            </a:r>
            <a:r>
              <a:rPr lang="en-US" sz="3200" dirty="0" smtClean="0"/>
              <a:t> amigos </a:t>
            </a:r>
            <a:r>
              <a:rPr lang="en-US" sz="3200" dirty="0" err="1" smtClean="0"/>
              <a:t>despues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Viven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en </a:t>
            </a:r>
            <a:r>
              <a:rPr lang="en-US" sz="3200" dirty="0" err="1" smtClean="0"/>
              <a:t>una</a:t>
            </a:r>
            <a:r>
              <a:rPr lang="en-US" sz="3200" dirty="0" smtClean="0"/>
              <a:t> casa </a:t>
            </a:r>
            <a:r>
              <a:rPr lang="en-US" sz="3200" dirty="0" err="1" smtClean="0"/>
              <a:t>privada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Escuchas</a:t>
            </a:r>
            <a:r>
              <a:rPr lang="en-US" sz="3200" dirty="0" smtClean="0"/>
              <a:t> la radio?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Escribes</a:t>
            </a:r>
            <a:r>
              <a:rPr lang="en-US" sz="3200" dirty="0" smtClean="0"/>
              <a:t> mucho en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-533400"/>
            <a:ext cx="14773076" cy="8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6197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0" y="-276016"/>
            <a:ext cx="137731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56388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828" y="4447401"/>
            <a:ext cx="34817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28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7147" y="30480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30480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863025"/>
            <a:ext cx="35814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33CC"/>
                </a:solidFill>
              </a:rPr>
              <a:t>Tarea</a:t>
            </a:r>
            <a:r>
              <a:rPr lang="en-US" sz="4000" b="1" dirty="0" smtClean="0">
                <a:solidFill>
                  <a:srgbClr val="FF33CC"/>
                </a:solidFill>
              </a:rPr>
              <a:t> # 85</a:t>
            </a:r>
            <a:endParaRPr lang="en-US" sz="4000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EXAMEN: CAPITULO 4 NEXT TUESDAY!</a:t>
            </a:r>
          </a:p>
          <a:p>
            <a:r>
              <a:rPr lang="en-US" sz="3200" b="1" smtClean="0"/>
              <a:t>Study for exam!!!!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4078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1598</TotalTime>
  <Words>110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Summer</vt:lpstr>
      <vt:lpstr>Me llamo __________ Clase 702 La fecha es 22 de mayo el 2014</vt:lpstr>
      <vt:lpstr>PowerPoint Presentation</vt:lpstr>
      <vt:lpstr>PowerPoint Presentation</vt:lpstr>
      <vt:lpstr>PowerPoint Presentation</vt:lpstr>
      <vt:lpstr>PowerPoint Presentation</vt:lpstr>
      <vt:lpstr>Tarea # 85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17</cp:revision>
  <cp:lastPrinted>2014-05-21T19:10:44Z</cp:lastPrinted>
  <dcterms:created xsi:type="dcterms:W3CDTF">2014-05-06T16:11:11Z</dcterms:created>
  <dcterms:modified xsi:type="dcterms:W3CDTF">2014-05-22T21:38:25Z</dcterms:modified>
</cp:coreProperties>
</file>